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2" r:id="rId2"/>
    <p:sldId id="284" r:id="rId3"/>
    <p:sldId id="263" r:id="rId4"/>
    <p:sldId id="283" r:id="rId5"/>
    <p:sldId id="281" r:id="rId6"/>
    <p:sldId id="268" r:id="rId7"/>
    <p:sldId id="275" r:id="rId8"/>
    <p:sldId id="276" r:id="rId9"/>
    <p:sldId id="266" r:id="rId10"/>
    <p:sldId id="269" r:id="rId11"/>
    <p:sldId id="272" r:id="rId12"/>
    <p:sldId id="277" r:id="rId13"/>
    <p:sldId id="280" r:id="rId14"/>
    <p:sldId id="278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6A5C-0CDC-4D6D-931F-2B05CD28CD2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D73F-6E2D-4917-876F-6C87D13A6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58184B-FD54-4DFF-8995-165D27630DB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93088A-44B6-49A9-A7C4-635201F45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764704"/>
            <a:ext cx="7866111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«Нижнеомский детский сад №2»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работе с детьми  раннего возраста»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2671" y="34238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сделать ребёнка умным и рассудительным, сделайте его крепким и здоровым: пусть работает, действует, кричит, пусть он находится в постоянном движении»</a:t>
            </a:r>
          </a:p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Ж.-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Ж.Руссо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877272"/>
            <a:ext cx="315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Тюменцева О.П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5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7866112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08477" y="1628800"/>
            <a:ext cx="423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*Бодрящая гимнастика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сна*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09046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в различных формах: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упражнения на кроватках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(«Мы проснулись», «Котята» и др.</a:t>
            </a:r>
          </a:p>
          <a:p>
            <a:pPr>
              <a:buFontTx/>
              <a:buChar char="-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ходьба по массажному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коврику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дорожка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массажирует ступни малыша, укрепляет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мышщы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 связочный аппарат стопы, защищая организм в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лёгкий бег из спальни в группу с разницей температуры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18" y="4727773"/>
            <a:ext cx="836657" cy="1768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79" y="4891232"/>
            <a:ext cx="758085" cy="1602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9" y="4891232"/>
            <a:ext cx="758085" cy="1602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9521"/>
            <a:ext cx="7866112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75656" y="27856"/>
            <a:ext cx="6634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обучения здоровому образу жизни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194" y="2053154"/>
            <a:ext cx="3027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*Утренняя гимнастика*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67" y="4725144"/>
            <a:ext cx="2171733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60" y="3316324"/>
            <a:ext cx="1979712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4904482"/>
            <a:ext cx="2267744" cy="17008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31840" y="2504951"/>
            <a:ext cx="46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с игрушками, флажками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3" y="188640"/>
            <a:ext cx="7866112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3125" y="1632732"/>
            <a:ext cx="3298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*Физкультурные занятия*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28" y="3337148"/>
            <a:ext cx="1492699" cy="112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79" y="4598268"/>
            <a:ext cx="783502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40" y="4603709"/>
            <a:ext cx="789037" cy="1667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47" y="4595632"/>
            <a:ext cx="776641" cy="1641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66625"/>
            <a:ext cx="800431" cy="16919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1450" y="2013198"/>
            <a:ext cx="4634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занятия с элементами конструирования, с использованием сенсорного материала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0881" y="3337148"/>
            <a:ext cx="2424147" cy="114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866112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75656" y="424989"/>
            <a:ext cx="66347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87824" y="2300099"/>
            <a:ext cx="41764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*И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гровой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одно из средств профилактики и коррекции речи детей. Цель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поднять общий тонус детского организма и улучшить кровообращение. В своей практике для самомассажа я использую мячики,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нетрадиционный материал: шишки, поролоновые палочки, перышки.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88" y="692696"/>
            <a:ext cx="7866112" cy="6165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43808" y="188640"/>
            <a:ext cx="42836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Коррекционнаяя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798" y="2203123"/>
            <a:ext cx="4572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*Артикуляционная гимнастика*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помогает: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улучшить подвижность артикуляционных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мышечную систему языка, губ, щек;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подготовить ребенка к правильному произношению;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улучшить кровоснабжение артикуляционных органов и нервную проводимость;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напряженность артикуляционных органов.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5511" y="2438033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0156" y="2541786"/>
            <a:ext cx="4825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88" y="188640"/>
            <a:ext cx="7866112" cy="63718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74075" y="373306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4263" y="2060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можно сказать, что используемые в комплексе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итоге формируют у ребенка стойкую мотивацию на здоровый образ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35518"/>
            <a:ext cx="6635345" cy="37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3237"/>
            <a:ext cx="8028384" cy="64047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74075" y="373306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42088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7770" y="2102443"/>
            <a:ext cx="574659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Карепова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Г., Формирование здорового образа жизни у дошкольников, Издательство «Учитель» 2009год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Новикова И. М. Формирование представлений о здоровом образе жизни у дошкольников. Пособие для педагогов дошкольных учреждений. – М. : МОЗАИКА - СИНТЕЗ, 2 010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Терновская С. А., Теплякова Л. А. Создание здоровье сберегающей образовательной среды в дошкольном образовательном учреждении// Методист. -2005.-N4.-С. 61-65.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Ахутина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технологии обучения: индивидуально-ориентированный подход   Школа здоровья. 2000г. Т. 7. №2. С.21 – 28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5905" y="35367"/>
            <a:ext cx="1634935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2617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7589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462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5796" y="1556792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ребенка в детский сад является особым периодом жизни для всей семьи. Для малыша - это сильное стрессовое переживание, которое необходимо смягчить. Ему предстоит приспособиться к совершенно иным условиям, чем те, к которым он привык в семье. Четкий режим дня, отсутствие родителей, как правило, иной стиль общения, необходимость общения со сверстниками, новое помещение - все эти изменения создают для ребенка стрессовую ситуацию. Эти новые факторы вызывают у малыша защитную реакцию в виде плача, отказа от еды, сна, общения с окружающими.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2408" y="5423756"/>
            <a:ext cx="62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появляется необходимость профилактических мероприятий по охране и укреплению здоровья детей. Очень важно применять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работе с первых дней пребывания детей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726" y="0"/>
            <a:ext cx="8320980" cy="6741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1844824"/>
            <a:ext cx="5112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адаптационный период как можно менее длительным и болезненным и  заложить основы здорового образа жизни используя различные формы работы.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подобрать и систематизировать материал по физкультурно-оздоровительной работе с детьми раннего возраста;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предметно-развивающую среду для проведения занятий с детьми;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оформить в виде информационных листов, буклетов, папок материалы для родителей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(2023-2024гг)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88" y="116632"/>
            <a:ext cx="7866111" cy="63093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82043" y="17728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с детьми раннего возраста я использую следующие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206768"/>
            <a:ext cx="4711811" cy="2651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6866" y="2728357"/>
            <a:ext cx="5083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1.Технологии сохранения и стимулирования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Технология обучения здоровому образу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88" y="395792"/>
            <a:ext cx="7866111" cy="6309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850552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*Динамические паузы*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во время занятий, 1-2 мин., по мере утомляемости детей, в качестве профилактики утомления. Могут включать в себя элементы гимнастики для глаз, дыхательной гимнастики и других в зависимости от вида занятий.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Задачи: смена вида деятельности; предупреждении утомляемости; снятии мышечного, нервного и мозгового напряжения; активизации кровообращения; активизации мышления; создании положительного эмоционального фона.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20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996" y="116632"/>
            <a:ext cx="7866112" cy="60486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4293096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*Дыхательная гимнастика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*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повышают устойчивость организма к болезням и стрессам, облегчают восстановление организма после простуды.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37130" y="1628800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имнастика для глаз*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упражнений, направленных на коррекцию и профилактику нарушений зрения. Гимнастика для глаз необходима для: снятия напряжения; предупреждения утомления; тренировки глазных мышц; укрепления глазного аппарата.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671" y="0"/>
            <a:ext cx="7866112" cy="6597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6346" y="1529047"/>
            <a:ext cx="49685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игры*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ежедневно , на прогулке, в групповой комнате — малой,  средней степенью подвижности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Подвижные игры направлены не только на развитие игровых навыков ребенка, но и служат формированию здоровья малышей, формируют благоприятный фон в группе.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7" y="4653136"/>
            <a:ext cx="2396570" cy="1803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29" y="4693006"/>
            <a:ext cx="2083324" cy="1567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113" y="620688"/>
            <a:ext cx="7794104" cy="60486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060848"/>
            <a:ext cx="5040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*Пальчиковая гимнастика*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418564"/>
            <a:ext cx="4752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в форме инсценировки стихотворных текстов с помощью пальцев. применяется не только для развития мелкой моторики рук (что важно для подготовки ребенка к рисованию, лепке и письму), но и для решения проблем с речевым развитием у детей.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70" y="5152790"/>
            <a:ext cx="1956230" cy="146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7" y="4728737"/>
            <a:ext cx="1914526" cy="1435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00" y="5440557"/>
            <a:ext cx="1691680" cy="126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3431"/>
            <a:ext cx="7866112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18656" y="1556792"/>
            <a:ext cx="4833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*Закаливающие мероприятия*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Закаливание – это простой и доступный каждому способ повысить иммунитет и сопротивляемость организма к внешним факторам, снизить риск заболевания, укрепить тело физически, добавить энергии и сил.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-Ножные ванны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водой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(«Тёплая-холодная»,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умывание прохладной водой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Хотьба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босиком в летний период, солнечные ванны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04" y="5532714"/>
            <a:ext cx="1512168" cy="1132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80" y="5419409"/>
            <a:ext cx="2096664" cy="1430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984" y="5030426"/>
            <a:ext cx="2182888" cy="1637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741</TotalTime>
  <Words>901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«Нижнеомский детский сад №2»   « Здоровьесберегающие технологии в работе с детьми  раннего развития»</dc:title>
  <dc:creator>79088</dc:creator>
  <cp:lastModifiedBy>dns</cp:lastModifiedBy>
  <cp:revision>26</cp:revision>
  <dcterms:created xsi:type="dcterms:W3CDTF">2024-02-06T13:59:35Z</dcterms:created>
  <dcterms:modified xsi:type="dcterms:W3CDTF">2024-02-09T05:26:42Z</dcterms:modified>
</cp:coreProperties>
</file>